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5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27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7" r:id="rId35"/>
    <p:sldId id="318" r:id="rId36"/>
    <p:sldId id="319" r:id="rId37"/>
    <p:sldId id="320" r:id="rId38"/>
    <p:sldId id="286" r:id="rId39"/>
    <p:sldId id="322" r:id="rId40"/>
    <p:sldId id="323" r:id="rId41"/>
    <p:sldId id="324" r:id="rId42"/>
    <p:sldId id="325" r:id="rId43"/>
    <p:sldId id="326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7624EE4-1D08-402B-A3DA-DFD3E39F59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12FFD1D-CD1C-424F-9B67-CECEA214D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37E5024C-1CF0-4021-8FDB-0D626FA78E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5">
            <a:extLst>
              <a:ext uri="{FF2B5EF4-FFF2-40B4-BE49-F238E27FC236}">
                <a16:creationId xmlns:a16="http://schemas.microsoft.com/office/drawing/2014/main" id="{8B645C1B-03CA-4EF6-B979-C8486F3460CB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 全球暖化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79AEE7-DB08-4D11-9C2E-DC3ABED0B3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change</a:t>
            </a:r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2EA5002-68DA-433B-84D8-809B3FA815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變遷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9EFE47-47F9-4EAE-B2FC-BE4413EAB7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biànqiān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DA32B0-BE01-4F5C-AB55-E1660DF020E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064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F82A5A-3E0D-4692-B01A-84F3A53185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certain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91D9D8-68C5-4BE9-B9F4-7023700DCA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確定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4DB7EB-6222-492B-91AC-5DF637F58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quèdìng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56DD63-AF55-49CE-8771-8A0107C4C3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567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00B6EA1-7D1E-41DA-8807-636230ABC8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man-made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F6F1DC-EA2A-43DC-97E0-8B3CB72BF3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45E943-497E-4D34-97F8-96B294418B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5B2414-A448-476C-A60E-A656196E3A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43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9F1E60-27CF-443D-8274-D319093E27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emit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38E2965-E8B8-4B76-B8B5-A5E7BD8E92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排放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D9F4560-F880-426A-B6CB-00FC6F38DA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páifàng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A26548-A560-4D81-8D13-55F0A9AA8E2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850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BFDD8F-E2BF-4CA5-AA99-35B3D37C93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9B33904-B894-4F86-8105-FF4512D1B4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氣體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F4BDCD-A9CA-4BEB-8886-4CFDED467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125936-6586-4D58-9055-A9C38878B9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16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BCE7EB-60D1-42AE-AB18-06A772A4BC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 level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F83081-7F31-430E-A0FE-9DD17A1F92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海平面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A826A6-A73D-4C56-A61C-152E55EA6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hǎipíngmiàn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2D6AC4-9354-4135-AA8E-55FA87BB5D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60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A28F895-CB09-4DCD-BE8F-1079AC493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sink into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648B8DE-9065-462C-9F9D-F8EBC65186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沉入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04F20D-D43F-4B44-BEFE-AEB0D197CF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chénrù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EB78746-7857-45C5-AE14-002AD912828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888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E52D5F-09C2-405B-8220-A920DDCE62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coastal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09542E-84DE-4A56-8698-529AEDA0BB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沿海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71DDBB-B03C-451D-B2AD-F56FE7DCCE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yánhǎi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60D4F3-D35E-44D8-82DB-D5097860E7B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738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051719-EA64-47E8-9C81-C13FC45B1C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submerged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00D568-D701-49D0-A23D-70220905FD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淹沒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8689BF-8178-4877-926D-771B6B15E8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yānmò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5FF706-8072-4FC0-BD6E-A2003805FA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005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7D0852-4D36-4E4D-8636-E26F3AACBE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destructive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391CAB8-3A46-4437-8FFB-6CEA15D005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毀滅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11EDAC1-73AF-4AB0-B822-7DFE7F9498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huǐmiè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D8C22E6-B8B5-4CFA-89BD-36286D45F2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756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warming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暖化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nuǎnhuà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6F0D8E-AB02-4E32-9D91-7A14758784B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AD725F-F31B-4AF8-AC11-8A450AEB70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consequence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BA315E8-8BFB-48F9-86C7-6F5C2426FC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後果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3F5724-F4EB-4CD5-AB8B-618B28F6BF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hòuguǒ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E019B1-5B74-48B5-9E03-6626C3DA34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21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CF81C46-E8F2-42CD-BE1B-680801A2D4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face up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6CA45CA-6456-4021-8C02-93DF632B14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正視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7C235AE-4A86-4E93-90DC-5ECA83B6F7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9D64407-5EC0-4E7C-8243-946A494D76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395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FCFF4C1-55FB-4C37-891C-1ABB7529B8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start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D75C61-3BC5-4C8E-81E5-5443ABC22E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著手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8FAB75-33A8-46E9-92FE-196023696B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zhuóshǒu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832597C-9AFE-4DE5-8554-C65AB10DD7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35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9A50D6-4885-4CF0-AEAD-A3180CE06E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formulate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BC8D31-E914-4A98-97CB-A4623127D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制定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DB562B-5602-4961-B436-555C5EFCBB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B35146-2ADB-4357-89AF-8CBDACA86A2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281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CAA08AB-2933-4EC9-97C6-AD5EDF41D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levy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FDFA82D-2B46-4348-82E3-0F198A5BCA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徵收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5B887CA-9B3D-442F-B700-D73E655B32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zhēngshōu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8218D6C-90CA-4EFC-816F-D455B42344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688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65D874-DA66-47E8-A5C3-057A338563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tax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9FBE63F-F4F4-46AF-9241-6110CA490C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8807CF-53B3-45C8-AD77-08D42440B3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78102A-56AB-4E87-AC80-C3CF99EC3C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656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50D7AFC-41CE-4095-BA53-8005ED70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save, to conserve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1EFA23-A742-4A33-8DE3-B5F35A0623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節約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0836B8B-2EC9-4324-A842-43667723CC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jiéyuē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E6BCFA-C82F-4466-9007-30EEC77339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94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C38ECE-84AF-459D-ACD0-A465A7002D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develop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44DAFD-86F5-49A5-8588-D33F28BE1A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開發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4E00E3C-4878-44AC-BB43-CCD0897556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kāifā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C0C011-CE22-45B0-A24B-EF3BB4C6FDF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906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2A6610E-4A5D-4267-9453-35D7DACB16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power generation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00C5AB-B8F4-45DC-BAB4-BFA9EA43E0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1533CB-CDD1-443F-8754-0075035708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fādiàn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C0807C-3593-47DF-86AE-7AD65F1B0E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282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BE92A7-CC7B-4FBC-AFEF-B2F1C7840F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density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2BD2C3-13FE-4846-81C8-D2AF2C915F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濃度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14D968-4A01-4875-B73C-59A73BF4FA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nóngdù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0AF9D0-A34F-4774-9509-EA5C64A464A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775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0409A2-B04D-46AE-BFAD-7DAEE0A482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up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392813-DFE0-4C62-9733-A8DDC20EDA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長達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84169E-96B7-4F01-9C19-824BEB1711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0C417E6-0B03-44FB-B90F-FF1BEE3ED62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0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76E083-A998-4899-BB30-D45D05AA3A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guard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6333F2-BB92-4572-B60C-653F549344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守護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9326F4-A5FE-4FED-ACED-A2659CB570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CB666B-910A-4AAB-B0DB-2F707602DDD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9088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D9548CC-2C93-4E80-BF1B-E95027CA7A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adjust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096802-2509-49B7-A129-B944C1F99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調節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21486E-1422-42CE-9CC4-175DA41267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tiáojié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300709-B871-41FF-A1BE-E29F701B98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046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BEF8F3-33F9-4137-9626-D91DCB394C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164390-C040-415D-B652-B84884FA15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推廣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7AEE42-9CCF-4E23-B528-46554FCAC4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tuīguǎng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EF8BC4-E63D-491E-B431-F48E004500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2238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A36D29-6E71-4C9F-BFBE-5A6DDD99B5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recycling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522A5B-B840-45FE-8D9F-6069C27439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C2C6861-4436-41CB-93B7-33188C33FF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huíshōu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16A48F7-5992-49D1-9893-897D777618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3634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3BE0C98-274F-4E41-B435-9754E61DE0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circulated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8B296D-12B8-40AF-9FA0-CF69AD17C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循環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8ED0E1-A534-444B-A777-15E94C7608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xúnhuán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B4CA18-3524-4D82-8974-F9494BE24F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383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5A03B8-BA67-4805-9FF4-B05FE6D9E3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future generations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3F50E8-32A6-4DAC-AF2C-3C1162A8CE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後代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F1109E9-FE9D-4CBA-B9EA-9FE658422F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hòudài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A33B4C-B22F-4139-BC16-258F05A763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50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Australia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澳洲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Àozhōu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6ABCA1-93CA-4855-B580-4F85308FAD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43255A8-C8C0-456F-A8EE-BD30D1EAA7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methane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3BDA1A3-08F4-4B5A-AA15-E92BDB5323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甲烷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E4F24393-75C8-49E8-8300-999469A04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jiǎwán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356007-0A33-43AB-AAA2-1A17B7D3CF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4322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0D5E8EC-C39D-4CFE-A5F3-14AD254175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nitrous oxide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25663F1-260F-4437-B171-6C4E5AF3A6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氧化亞氮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A2013AA1-AF64-4C6D-B26C-95412BA4D6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yǎnghuàyàdàn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0693431-6640-41CC-902C-90F262522F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9174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168407E-9699-489E-8D53-5A225630DA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Venice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0516406-DC6D-4445-96CB-042418240C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威尼斯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44FC1B2-7693-40F9-843F-3E748F37C9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Wēinísī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1DA267-C369-467B-9117-392F47B5FA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215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42B10B-B5CD-43DF-BE76-9097E3267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by estimation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E9ECDB8-A773-45AE-B080-0801B452C0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估計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4AD65F-B6A5-4282-B57E-576132F0F3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gūjì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709118-5CC3-40DD-A447-440B615D0C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0774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9CFEE4-0543-405B-907C-144ED7EB2D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solar energy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2EBAC14-AE4F-4D82-8511-C96A1FA854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太陽能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BB67A7F-B9E8-4E72-B129-9B8148F8F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tàiyángnéng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490DED-7E65-4F35-8698-396D688FDE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1833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45B312-E919-44F6-95FF-6657E5ABD9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atmosphere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1E544B4-4147-4681-99F2-5328F55523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大氣層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36C65299-8BB3-452C-8282-A1B5598BEE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dàqìcéng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4C9506-45B0-453B-BB60-843A379069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42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6970380-FF1D-4315-A8F6-54870F6CB9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homeless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A93E25F-3001-48C5-B398-8C322927A6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無家可歸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CF81F14-F8FF-4342-9B0F-A1AFD3DE0C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wújiākěguī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5E2B42E-2102-4CB5-B13B-1EC2FAF47D7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857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03CA3E-E328-403A-9113-D1531FDEFE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livelihood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F3DA701-EF78-4AF2-962A-494D145014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生計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372A2E-DCD3-4645-A898-71AC2B5CA5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6DD5DB-A013-44FD-91BC-969917CB74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61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D7AB46D-781F-4EB2-9E7C-A9FC9BD1BA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heatwave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D20ADB-C274-4B12-9723-BB9816D373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熱浪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BD5A8F-E060-4E1E-9ED2-97ECD2C3F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rèlàng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941B2C-611A-49F2-87C3-C162206CE57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87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209A8D-0C86-4E7B-99C7-FA07D25DD7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BC4993-3B89-4148-A35A-586904095E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事實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9F7672-A592-4BD4-831D-46A2DA4A4A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0BAD5E-E407-48BE-9936-B908A4F048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44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63160A-5546-459D-A970-6E35DADEE1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prediction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EF52BC7-22E5-4674-B878-E267E9BDC5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預測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35E102C-E67B-45B9-88D6-8B755DE25E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yùcè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A5E2706-C715-4597-BF33-18482AB6F3C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628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252</Words>
  <Application>Microsoft Office PowerPoint</Application>
  <PresentationFormat>寬螢幕</PresentationFormat>
  <Paragraphs>201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暖化</vt:lpstr>
      <vt:lpstr>長達</vt:lpstr>
      <vt:lpstr>估計</vt:lpstr>
      <vt:lpstr>無家可歸</vt:lpstr>
      <vt:lpstr>生計</vt:lpstr>
      <vt:lpstr>熱浪</vt:lpstr>
      <vt:lpstr>事實</vt:lpstr>
      <vt:lpstr>預測</vt:lpstr>
      <vt:lpstr>變遷</vt:lpstr>
      <vt:lpstr>確定</vt:lpstr>
      <vt:lpstr>人為</vt:lpstr>
      <vt:lpstr>排放</vt:lpstr>
      <vt:lpstr>氣體</vt:lpstr>
      <vt:lpstr>海平面</vt:lpstr>
      <vt:lpstr>沉入</vt:lpstr>
      <vt:lpstr>沿海</vt:lpstr>
      <vt:lpstr>淹沒</vt:lpstr>
      <vt:lpstr>毀滅</vt:lpstr>
      <vt:lpstr>後果</vt:lpstr>
      <vt:lpstr>正視</vt:lpstr>
      <vt:lpstr>著手</vt:lpstr>
      <vt:lpstr>制定</vt:lpstr>
      <vt:lpstr>徵收</vt:lpstr>
      <vt:lpstr>稅</vt:lpstr>
      <vt:lpstr>節約</vt:lpstr>
      <vt:lpstr>開發</vt:lpstr>
      <vt:lpstr>發電</vt:lpstr>
      <vt:lpstr>濃度</vt:lpstr>
      <vt:lpstr>守護</vt:lpstr>
      <vt:lpstr>調節</vt:lpstr>
      <vt:lpstr>推廣</vt:lpstr>
      <vt:lpstr>回收</vt:lpstr>
      <vt:lpstr>循環</vt:lpstr>
      <vt:lpstr>後代</vt:lpstr>
      <vt:lpstr>澳洲</vt:lpstr>
      <vt:lpstr>甲烷</vt:lpstr>
      <vt:lpstr>氧化亞氮</vt:lpstr>
      <vt:lpstr>威尼斯</vt:lpstr>
      <vt:lpstr>太陽能</vt:lpstr>
      <vt:lpstr>大氣層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2026-04-14T02:22:04Z</dcterms:modified>
</cp:coreProperties>
</file>